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notesMasterIdLst>
    <p:notesMasterId r:id="rId11"/>
  </p:notesMasterIdLst>
  <p:sldIdLst>
    <p:sldId id="260" r:id="rId2"/>
    <p:sldId id="257" r:id="rId3"/>
    <p:sldId id="258" r:id="rId4"/>
    <p:sldId id="261" r:id="rId5"/>
    <p:sldId id="262" r:id="rId6"/>
    <p:sldId id="263" r:id="rId7"/>
    <p:sldId id="265" r:id="rId8"/>
    <p:sldId id="259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65176"/>
  </p:normalViewPr>
  <p:slideViewPr>
    <p:cSldViewPr snapToGrid="0" snapToObjects="1">
      <p:cViewPr varScale="1">
        <p:scale>
          <a:sx n="81" d="100"/>
          <a:sy n="81" d="100"/>
        </p:scale>
        <p:origin x="5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88493-3071-A445-8C6B-DB5469C88DC9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20458D-5087-DC4D-AF50-BA97098D6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70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20458D-5087-DC4D-AF50-BA97098D65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75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Web applications, desktop, Frameworks, Big Data</a:t>
            </a:r>
          </a:p>
          <a:p>
            <a:pPr marL="228600" indent="-228600">
              <a:buAutoNum type="arabicPeriod"/>
            </a:pPr>
            <a:r>
              <a:rPr lang="en-US" dirty="0"/>
              <a:t>Bytecode can be executed on any machine with JRE.</a:t>
            </a:r>
          </a:p>
          <a:p>
            <a:pPr marL="228600" indent="-228600">
              <a:buAutoNum type="arabicPeriod"/>
            </a:pPr>
            <a:r>
              <a:rPr lang="en-US" dirty="0"/>
              <a:t>Enables you to create OOP to reuse and secure code.</a:t>
            </a:r>
          </a:p>
          <a:p>
            <a:pPr marL="228600" indent="-228600">
              <a:buAutoNum type="arabicPeriod"/>
            </a:pPr>
            <a:r>
              <a:rPr lang="en-US" dirty="0"/>
              <a:t>Code written on any platform can run and any machine.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20458D-5087-DC4D-AF50-BA97098D65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72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94742771-6EA8-E848-AC10-09361F3711D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9C673F5-948D-AD41-BF4B-53B6D8D97810}" type="slidenum">
              <a:rPr lang="en-GB" altLang="en-US"/>
              <a:pPr eaLnBrk="1" hangingPunct="1"/>
              <a:t>4</a:t>
            </a:fld>
            <a:endParaRPr lang="en-GB" altLang="en-US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1BEEDDFA-C4FE-EA40-B8E4-7AAA5EB168A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64AFE794-0574-454A-B19B-BB5C752DC5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GB" altLang="en-US" dirty="0"/>
              <a:t>The world is made up of objects and it’s a natural way to program.</a:t>
            </a:r>
          </a:p>
          <a:p>
            <a:pPr eaLnBrk="1" hangingPunct="1"/>
            <a:endParaRPr lang="en-GB" altLang="en-US" dirty="0"/>
          </a:p>
          <a:p>
            <a:pPr eaLnBrk="1" hangingPunct="1"/>
            <a:r>
              <a:rPr lang="en-GB" altLang="en-US" dirty="0"/>
              <a:t>When programming with objects, the properties and methods that work on the objects that are all grouped together.</a:t>
            </a:r>
          </a:p>
        </p:txBody>
      </p:sp>
    </p:spTree>
    <p:extLst>
      <p:ext uri="{BB962C8B-B14F-4D97-AF65-F5344CB8AC3E}">
        <p14:creationId xmlns:p14="http://schemas.microsoft.com/office/powerpoint/2010/main" val="1040968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20458D-5087-DC4D-AF50-BA97098D65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97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 superhero inherits all the attributes and methods of the parent class.</a:t>
            </a:r>
          </a:p>
          <a:p>
            <a:r>
              <a:rPr lang="en-US" dirty="0"/>
              <a:t>Methods can be changed using </a:t>
            </a:r>
            <a:r>
              <a:rPr lang="en-GB" b="1" dirty="0"/>
              <a:t>Polymorphism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20458D-5087-DC4D-AF50-BA97098D65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67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20458D-5087-DC4D-AF50-BA97098D65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036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 Java program main class name must match the file name.  </a:t>
            </a:r>
          </a:p>
          <a:p>
            <a:r>
              <a:rPr lang="en-US" dirty="0"/>
              <a:t>All other class within the java project must be called from the main method.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20458D-5087-DC4D-AF50-BA97098D65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220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8B9EBBA-996F-894A-B54A-D6246ED52CEA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683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49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30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664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DFA1846-DA80-1C48-A609-854EA85C59AD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35432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12899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73300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278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2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D0DF5E60-9974-AC48-9591-99C2BB44B7CF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08023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09B482E8-6E0E-1B4F-B1FD-C69DB9E858D9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06048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083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86CE8-44E9-AE4B-9E5D-483580854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5964" y="2943226"/>
            <a:ext cx="5777773" cy="2419129"/>
          </a:xfrm>
        </p:spPr>
        <p:txBody>
          <a:bodyPr>
            <a:normAutofit/>
          </a:bodyPr>
          <a:lstStyle/>
          <a:p>
            <a:r>
              <a:rPr lang="en-US" sz="2800" dirty="0"/>
              <a:t>Why learn Java</a:t>
            </a:r>
          </a:p>
          <a:p>
            <a:r>
              <a:rPr lang="en-US" sz="2800" dirty="0"/>
              <a:t>What is Java &amp; OOP</a:t>
            </a:r>
          </a:p>
          <a:p>
            <a:r>
              <a:rPr lang="en-US" sz="2800" dirty="0"/>
              <a:t>Java Syntax</a:t>
            </a:r>
          </a:p>
          <a:p>
            <a:r>
              <a:rPr lang="en-US" sz="2800" dirty="0"/>
              <a:t>Requirements for running Java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740945-39BB-5B43-A2C4-2C680C0D4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3775" y="2453134"/>
            <a:ext cx="4100512" cy="4100512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C47F30F4-6E3F-B942-9CEB-90D8A282854D}"/>
              </a:ext>
            </a:extLst>
          </p:cNvPr>
          <p:cNvSpPr txBox="1">
            <a:spLocks/>
          </p:cNvSpPr>
          <p:nvPr/>
        </p:nvSpPr>
        <p:spPr>
          <a:xfrm>
            <a:off x="2026255" y="5962195"/>
            <a:ext cx="3128480" cy="7422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Vivienne O Ansah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8C829C2-330C-744A-93C6-D6CAB3FF5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965" y="811171"/>
            <a:ext cx="10178322" cy="873908"/>
          </a:xfrm>
        </p:spPr>
        <p:txBody>
          <a:bodyPr>
            <a:normAutofit/>
          </a:bodyPr>
          <a:lstStyle/>
          <a:p>
            <a:r>
              <a:rPr lang="en-US" sz="5400" dirty="0"/>
              <a:t>Introduction to 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190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6932A-0AAB-844A-931D-6AD750E98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9A583-3E19-AD48-9BE0-F223066E7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31560"/>
            <a:ext cx="10178322" cy="5097827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tx1"/>
                </a:solidFill>
              </a:rPr>
              <a:t>Develop any program</a:t>
            </a:r>
          </a:p>
          <a:p>
            <a:r>
              <a:rPr lang="en-GB" sz="3600" dirty="0">
                <a:solidFill>
                  <a:schemeClr val="tx1"/>
                </a:solidFill>
              </a:rPr>
              <a:t>Write Once Run Anywhere</a:t>
            </a:r>
          </a:p>
          <a:p>
            <a:r>
              <a:rPr lang="en-GB" sz="3600" dirty="0">
                <a:solidFill>
                  <a:schemeClr val="tx1"/>
                </a:solidFill>
              </a:rPr>
              <a:t>Object-Oriented </a:t>
            </a:r>
          </a:p>
          <a:p>
            <a:r>
              <a:rPr lang="en-GB" sz="3600" dirty="0">
                <a:solidFill>
                  <a:schemeClr val="tx1"/>
                </a:solidFill>
              </a:rPr>
              <a:t>Platform-Independent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517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3962F-655B-504D-A143-834A67199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D333F-A214-6C45-AA3A-7FE371584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517" y="1128452"/>
            <a:ext cx="10529795" cy="2572012"/>
          </a:xfrm>
        </p:spPr>
        <p:txBody>
          <a:bodyPr>
            <a:normAutofit lnSpcReduction="10000"/>
          </a:bodyPr>
          <a:lstStyle/>
          <a:p>
            <a:r>
              <a:rPr lang="en-GB" sz="2800" dirty="0">
                <a:solidFill>
                  <a:schemeClr val="tx1"/>
                </a:solidFill>
              </a:rPr>
              <a:t>Java is an object-oriented, cross platform, multi-purpose programming language.</a:t>
            </a:r>
          </a:p>
          <a:p>
            <a:r>
              <a:rPr lang="en-GB" sz="2800" dirty="0">
                <a:solidFill>
                  <a:schemeClr val="tx1"/>
                </a:solidFill>
              </a:rPr>
              <a:t>Java can be used to develop Web applications, Frameworks, Android development, Continuous Testing and Big Data.</a:t>
            </a:r>
          </a:p>
          <a:p>
            <a:r>
              <a:rPr lang="en-GB" sz="2800" dirty="0">
                <a:solidFill>
                  <a:schemeClr val="tx1"/>
                </a:solidFill>
              </a:rPr>
              <a:t>Java is everywhere (Banking, Retail, IT,  Stock Market)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7C7E26-8ECB-CA4E-8581-61FAE2EC9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0" y="3886200"/>
            <a:ext cx="6754091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570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Text Box 5">
            <a:extLst>
              <a:ext uri="{FF2B5EF4-FFF2-40B4-BE49-F238E27FC236}">
                <a16:creationId xmlns:a16="http://schemas.microsoft.com/office/drawing/2014/main" id="{881E662E-7DF0-1944-96F7-4856C59ED8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2980" y="691377"/>
            <a:ext cx="8309610" cy="5478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altLang="en-US" sz="2000" b="1" dirty="0"/>
              <a:t>1. What attributes does this superhero have?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2000" b="1" dirty="0"/>
              <a:t> </a:t>
            </a:r>
            <a:r>
              <a:rPr lang="en-GB" altLang="en-US" sz="2000" dirty="0"/>
              <a:t>Name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2000" dirty="0"/>
              <a:t>Superpower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2000" dirty="0"/>
              <a:t>Strength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2000" b="1" dirty="0"/>
              <a:t>2. Are there other types of superheroes?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2000" dirty="0"/>
              <a:t> Batman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2000" dirty="0"/>
              <a:t>Super Woman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2000" dirty="0"/>
              <a:t>Spider-man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2000" b="1" dirty="0"/>
              <a:t>3. What do they have in common and in what ways do they differ?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2000" dirty="0"/>
              <a:t> Walk()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2000" dirty="0"/>
              <a:t>Run()</a:t>
            </a:r>
          </a:p>
          <a:p>
            <a:pPr lvl="2" eaLnBrk="1" hangingPunct="1">
              <a:spcBef>
                <a:spcPct val="50000"/>
              </a:spcBef>
              <a:buFontTx/>
              <a:buChar char="•"/>
            </a:pPr>
            <a:r>
              <a:rPr lang="en-GB" altLang="en-US" sz="2000" dirty="0"/>
              <a:t>Jump()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4E6C19F-B258-2845-8FB9-0EFB275E6A0D}"/>
              </a:ext>
            </a:extLst>
          </p:cNvPr>
          <p:cNvSpPr txBox="1">
            <a:spLocks/>
          </p:cNvSpPr>
          <p:nvPr/>
        </p:nvSpPr>
        <p:spPr>
          <a:xfrm>
            <a:off x="826770" y="20956"/>
            <a:ext cx="10515600" cy="7645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What is Object Orientated Programming?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83CF63-A7AD-3847-BED0-6A5F95DEA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193" y="493986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5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0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0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0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0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0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0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0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0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307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994728"/>
          </a:xfrm>
        </p:spPr>
        <p:txBody>
          <a:bodyPr>
            <a:noAutofit/>
          </a:bodyPr>
          <a:lstStyle/>
          <a:p>
            <a:r>
              <a:rPr lang="en-GB" sz="4000" dirty="0"/>
              <a:t>What is Object Orientated Programming?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2283" y="1089397"/>
            <a:ext cx="10515600" cy="2112646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A way of breaking down problems and its functionality at the same time.  </a:t>
            </a:r>
          </a:p>
          <a:p>
            <a:r>
              <a:rPr lang="en-US" sz="2800" dirty="0">
                <a:solidFill>
                  <a:schemeClr val="tx1"/>
                </a:solidFill>
              </a:rPr>
              <a:t>An object, which is based on a class, is a container of attributes(data) and methods(function).</a:t>
            </a:r>
            <a:endParaRPr lang="en-GB" sz="2800"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FC61E57-1166-6040-BD6E-1941185E9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111" y="2789238"/>
            <a:ext cx="5691909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555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2490" y="157162"/>
            <a:ext cx="9243060" cy="1325563"/>
          </a:xfrm>
        </p:spPr>
        <p:txBody>
          <a:bodyPr/>
          <a:lstStyle/>
          <a:p>
            <a:r>
              <a:rPr lang="en-GB" b="1" dirty="0"/>
              <a:t>Classes and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1BD07-0E0E-0448-B17D-088B0D3A1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990" y="1048009"/>
            <a:ext cx="10508614" cy="2239817"/>
          </a:xfrm>
        </p:spPr>
        <p:txBody>
          <a:bodyPr>
            <a:norm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Let’s consider a class class called </a:t>
            </a:r>
            <a:r>
              <a:rPr lang="en-US" altLang="en-US" sz="2400" b="1" i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Superhero</a:t>
            </a:r>
            <a:r>
              <a:rPr lang="en-US" altLang="en-US" sz="2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sz="2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allow </a:t>
            </a:r>
            <a:r>
              <a:rPr lang="en-GB" sz="2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variables</a:t>
            </a:r>
            <a:r>
              <a:rPr lang="en-GB" sz="2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GB" sz="2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  <a:r>
              <a:rPr lang="en-GB" sz="2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be isolated to specific objects instead of being accessible by all parts of the program. </a:t>
            </a:r>
            <a:endParaRPr lang="en-US" sz="24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F54B83-D91C-6246-AAA0-1879BF84E9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03" t="8398" r="7595" b="5800"/>
          <a:stretch/>
        </p:blipFill>
        <p:spPr>
          <a:xfrm>
            <a:off x="4286546" y="3313059"/>
            <a:ext cx="2651695" cy="33575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E83682-4BCA-BA42-89C1-D3CE28083AF6}"/>
              </a:ext>
            </a:extLst>
          </p:cNvPr>
          <p:cNvSpPr txBox="1"/>
          <p:nvPr/>
        </p:nvSpPr>
        <p:spPr>
          <a:xfrm>
            <a:off x="9080677" y="3856506"/>
            <a:ext cx="188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Attributes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3887E9-F728-2348-A736-5A1C17550A4F}"/>
              </a:ext>
            </a:extLst>
          </p:cNvPr>
          <p:cNvSpPr txBox="1"/>
          <p:nvPr/>
        </p:nvSpPr>
        <p:spPr>
          <a:xfrm>
            <a:off x="1234309" y="4526323"/>
            <a:ext cx="188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D66D0F3-8F60-1442-ADD8-AB541E2AEF7A}"/>
              </a:ext>
            </a:extLst>
          </p:cNvPr>
          <p:cNvCxnSpPr/>
          <p:nvPr/>
        </p:nvCxnSpPr>
        <p:spPr>
          <a:xfrm flipH="1" flipV="1">
            <a:off x="2270234" y="4757882"/>
            <a:ext cx="2186152" cy="67424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B8EEE28-DCE6-714E-8758-C245CF23FF97}"/>
              </a:ext>
            </a:extLst>
          </p:cNvPr>
          <p:cNvCxnSpPr>
            <a:cxnSpLocks/>
          </p:cNvCxnSpPr>
          <p:nvPr/>
        </p:nvCxnSpPr>
        <p:spPr>
          <a:xfrm flipV="1">
            <a:off x="6741149" y="4068603"/>
            <a:ext cx="2192645" cy="250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69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0F291-B842-9246-9051-C3C81900E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Java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B5594-5DD8-F94D-BBEF-AA0AECF18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3117" y="1524001"/>
            <a:ext cx="5377722" cy="4622799"/>
          </a:xfrm>
        </p:spPr>
        <p:txBody>
          <a:bodyPr>
            <a:normAutofit fontScale="62500" lnSpcReduction="20000"/>
          </a:bodyPr>
          <a:lstStyle/>
          <a:p>
            <a:r>
              <a:rPr lang="en-US" sz="3000" dirty="0">
                <a:solidFill>
                  <a:schemeClr val="tx1"/>
                </a:solidFill>
              </a:rPr>
              <a:t>Install the Java JDK (Java Development Kit) from Oracle website</a:t>
            </a:r>
          </a:p>
          <a:p>
            <a:r>
              <a:rPr lang="en-US" sz="3000" dirty="0">
                <a:solidFill>
                  <a:schemeClr val="tx1"/>
                </a:solidFill>
              </a:rPr>
              <a:t>Java programs can be written using a text editor such as :</a:t>
            </a:r>
          </a:p>
          <a:p>
            <a:pPr lvl="1"/>
            <a:r>
              <a:rPr lang="en-US" sz="3000" dirty="0">
                <a:solidFill>
                  <a:schemeClr val="tx1"/>
                </a:solidFill>
              </a:rPr>
              <a:t>Atom </a:t>
            </a:r>
          </a:p>
          <a:p>
            <a:pPr lvl="1"/>
            <a:r>
              <a:rPr lang="en-US" sz="3000" dirty="0">
                <a:solidFill>
                  <a:schemeClr val="tx1"/>
                </a:solidFill>
              </a:rPr>
              <a:t>Visual Studio Code.</a:t>
            </a:r>
          </a:p>
          <a:p>
            <a:r>
              <a:rPr lang="en-US" sz="3000" dirty="0">
                <a:solidFill>
                  <a:schemeClr val="tx1"/>
                </a:solidFill>
              </a:rPr>
              <a:t>They can also be written using and IDE (Integrated Development Environment) such as</a:t>
            </a:r>
          </a:p>
          <a:p>
            <a:pPr lvl="1"/>
            <a:r>
              <a:rPr lang="en-US" sz="3000" dirty="0">
                <a:solidFill>
                  <a:schemeClr val="tx1"/>
                </a:solidFill>
              </a:rPr>
              <a:t>NetBeans</a:t>
            </a:r>
          </a:p>
          <a:p>
            <a:pPr lvl="1"/>
            <a:r>
              <a:rPr lang="en-US" sz="3000" dirty="0">
                <a:solidFill>
                  <a:schemeClr val="tx1"/>
                </a:solidFill>
              </a:rPr>
              <a:t>IntelliJ</a:t>
            </a:r>
          </a:p>
          <a:p>
            <a:pPr lvl="1"/>
            <a:r>
              <a:rPr lang="en-US" sz="3000" dirty="0">
                <a:solidFill>
                  <a:schemeClr val="tx1"/>
                </a:solidFill>
              </a:rPr>
              <a:t>Eclipse</a:t>
            </a:r>
          </a:p>
          <a:p>
            <a:pPr lvl="1"/>
            <a:r>
              <a:rPr lang="en-US" sz="3000" dirty="0" err="1">
                <a:solidFill>
                  <a:schemeClr val="tx1"/>
                </a:solidFill>
              </a:rPr>
              <a:t>BlueJ</a:t>
            </a:r>
            <a:endParaRPr lang="en-US" sz="3000" dirty="0">
              <a:solidFill>
                <a:schemeClr val="tx1"/>
              </a:solidFill>
            </a:endParaRPr>
          </a:p>
          <a:p>
            <a:pPr lvl="1"/>
            <a:r>
              <a:rPr lang="en-US" sz="3000" dirty="0">
                <a:solidFill>
                  <a:schemeClr val="tx1"/>
                </a:solidFill>
              </a:rPr>
              <a:t>Android Studio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91DB7C-C70B-3343-BB8E-0C03E9AA5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1524001"/>
            <a:ext cx="5398655" cy="305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00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81C96-3AB8-5845-B45B-1106F50B3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syntax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ABB082-5E54-2D4C-A089-9C4FCA58E7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1129" y="1128451"/>
            <a:ext cx="9465120" cy="5326380"/>
          </a:xfrm>
        </p:spPr>
      </p:pic>
    </p:spTree>
    <p:extLst>
      <p:ext uri="{BB962C8B-B14F-4D97-AF65-F5344CB8AC3E}">
        <p14:creationId xmlns:p14="http://schemas.microsoft.com/office/powerpoint/2010/main" val="463401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 &amp; A Fill in the blanks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974049" cy="4351338"/>
          </a:xfrm>
        </p:spPr>
        <p:txBody>
          <a:bodyPr/>
          <a:lstStyle/>
          <a:p>
            <a:pPr marL="514350">
              <a:lnSpc>
                <a:spcPct val="90000"/>
              </a:lnSpc>
              <a:buFont typeface="+mj-lt"/>
              <a:buAutoNum type="arabicPeriod"/>
            </a:pPr>
            <a:r>
              <a:rPr lang="en-GB" sz="2400" dirty="0">
                <a:solidFill>
                  <a:schemeClr val="tx1"/>
                </a:solidFill>
              </a:rPr>
              <a:t>Java is Platform Dependent ? True or False</a:t>
            </a:r>
          </a:p>
          <a:p>
            <a:pPr marL="514350">
              <a:lnSpc>
                <a:spcPct val="90000"/>
              </a:lnSpc>
              <a:buFont typeface="+mj-lt"/>
              <a:buAutoNum type="arabicPeriod"/>
            </a:pPr>
            <a:r>
              <a:rPr lang="en-GB" sz="2400" dirty="0">
                <a:solidFill>
                  <a:schemeClr val="tx1"/>
                </a:solidFill>
              </a:rPr>
              <a:t>An ___________  is a variable defined within a class to store a value.</a:t>
            </a:r>
          </a:p>
          <a:p>
            <a:pPr marL="514350">
              <a:lnSpc>
                <a:spcPct val="90000"/>
              </a:lnSpc>
              <a:buFont typeface="+mj-lt"/>
              <a:buAutoNum type="arabicPeriod"/>
            </a:pPr>
            <a:r>
              <a:rPr lang="en-GB" sz="2400" dirty="0">
                <a:solidFill>
                  <a:schemeClr val="tx1"/>
                </a:solidFill>
              </a:rPr>
              <a:t>An _____ is an instance of a class.</a:t>
            </a:r>
          </a:p>
          <a:p>
            <a:pPr marL="514350">
              <a:lnSpc>
                <a:spcPct val="90000"/>
              </a:lnSpc>
              <a:buFont typeface="+mj-lt"/>
              <a:buAutoNum type="arabicPeriod"/>
            </a:pPr>
            <a:r>
              <a:rPr lang="en-GB" sz="2400" dirty="0">
                <a:solidFill>
                  <a:schemeClr val="tx1"/>
                </a:solidFill>
              </a:rPr>
              <a:t>Every Java file must have a ____ extensions.</a:t>
            </a:r>
          </a:p>
          <a:p>
            <a:pPr marL="514350">
              <a:lnSpc>
                <a:spcPct val="90000"/>
              </a:lnSpc>
              <a:buFont typeface="+mj-lt"/>
              <a:buAutoNum type="arabicPeriod"/>
            </a:pPr>
            <a:r>
              <a:rPr lang="en-GB" sz="2400" dirty="0">
                <a:solidFill>
                  <a:schemeClr val="tx1"/>
                </a:solidFill>
              </a:rPr>
              <a:t>Programs written in Java can be integrated into Websites? True or False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1BFE18-0C71-BC47-83DA-587B3E422793}"/>
              </a:ext>
            </a:extLst>
          </p:cNvPr>
          <p:cNvSpPr txBox="1"/>
          <p:nvPr/>
        </p:nvSpPr>
        <p:spPr>
          <a:xfrm>
            <a:off x="1469036" y="6340839"/>
            <a:ext cx="1034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Object, Attribute, Class, Java</a:t>
            </a:r>
          </a:p>
        </p:txBody>
      </p:sp>
    </p:spTree>
    <p:extLst>
      <p:ext uri="{BB962C8B-B14F-4D97-AF65-F5344CB8AC3E}">
        <p14:creationId xmlns:p14="http://schemas.microsoft.com/office/powerpoint/2010/main" val="738894138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{B6C99525-451E-2341-A312-14D72BC017AA}tf10001071</Template>
  <TotalTime>1531</TotalTime>
  <Words>397</Words>
  <Application>Microsoft Macintosh PowerPoint</Application>
  <PresentationFormat>Widescreen</PresentationFormat>
  <Paragraphs>74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Impact</vt:lpstr>
      <vt:lpstr>Badge</vt:lpstr>
      <vt:lpstr>Introduction to Java</vt:lpstr>
      <vt:lpstr>Why Java</vt:lpstr>
      <vt:lpstr>What is java</vt:lpstr>
      <vt:lpstr>PowerPoint Presentation</vt:lpstr>
      <vt:lpstr>What is Object Orientated Programming?</vt:lpstr>
      <vt:lpstr>Classes and Objects</vt:lpstr>
      <vt:lpstr>Writing Java programs</vt:lpstr>
      <vt:lpstr>Java syntax</vt:lpstr>
      <vt:lpstr>Q &amp; A Fill in the blanks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Java</dc:title>
  <dc:creator>Microsoft Office User</dc:creator>
  <cp:lastModifiedBy>Microsoft Office User</cp:lastModifiedBy>
  <cp:revision>19</cp:revision>
  <dcterms:created xsi:type="dcterms:W3CDTF">2019-02-05T08:28:48Z</dcterms:created>
  <dcterms:modified xsi:type="dcterms:W3CDTF">2019-02-06T09:59:57Z</dcterms:modified>
</cp:coreProperties>
</file>

<file path=docProps/thumbnail.jpeg>
</file>